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4" r:id="rId2"/>
    <p:sldId id="275"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1"/>
    <p:restoredTop sz="94672"/>
  </p:normalViewPr>
  <p:slideViewPr>
    <p:cSldViewPr snapToGrid="0" snapToObjects="1">
      <p:cViewPr varScale="1">
        <p:scale>
          <a:sx n="90" d="100"/>
          <a:sy n="90" d="100"/>
        </p:scale>
        <p:origin x="224" y="5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EFBAC-4A10-6540-B4DF-95FFD61E91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DA85845-DD2F-4D44-8D06-275DC4E4B0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341AF74-2D50-E344-8D64-A3A4D2F2BBC2}"/>
              </a:ext>
            </a:extLst>
          </p:cNvPr>
          <p:cNvSpPr>
            <a:spLocks noGrp="1"/>
          </p:cNvSpPr>
          <p:nvPr>
            <p:ph type="dt" sz="half" idx="10"/>
          </p:nvPr>
        </p:nvSpPr>
        <p:spPr/>
        <p:txBody>
          <a:bodyPr/>
          <a:lstStyle/>
          <a:p>
            <a:fld id="{611187C9-15F3-AA4B-A12C-8BA069866E70}" type="datetimeFigureOut">
              <a:rPr lang="en-US" smtClean="0"/>
              <a:t>3/26/20</a:t>
            </a:fld>
            <a:endParaRPr lang="en-US"/>
          </a:p>
        </p:txBody>
      </p:sp>
      <p:sp>
        <p:nvSpPr>
          <p:cNvPr id="5" name="Footer Placeholder 4">
            <a:extLst>
              <a:ext uri="{FF2B5EF4-FFF2-40B4-BE49-F238E27FC236}">
                <a16:creationId xmlns:a16="http://schemas.microsoft.com/office/drawing/2014/main" id="{338A9F36-CA0B-AC47-851B-7B1542A667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19DE8F-98C4-A740-9DBB-275F4972BE67}"/>
              </a:ext>
            </a:extLst>
          </p:cNvPr>
          <p:cNvSpPr>
            <a:spLocks noGrp="1"/>
          </p:cNvSpPr>
          <p:nvPr>
            <p:ph type="sldNum" sz="quarter" idx="12"/>
          </p:nvPr>
        </p:nvSpPr>
        <p:spPr/>
        <p:txBody>
          <a:bodyPr/>
          <a:lstStyle/>
          <a:p>
            <a:fld id="{5F7BC24E-7F57-6B4A-87A3-DDAF8F86605A}" type="slidenum">
              <a:rPr lang="en-US" smtClean="0"/>
              <a:t>‹#›</a:t>
            </a:fld>
            <a:endParaRPr lang="en-US"/>
          </a:p>
        </p:txBody>
      </p:sp>
    </p:spTree>
    <p:extLst>
      <p:ext uri="{BB962C8B-B14F-4D97-AF65-F5344CB8AC3E}">
        <p14:creationId xmlns:p14="http://schemas.microsoft.com/office/powerpoint/2010/main" val="396938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B3D6B-B59D-5647-BAF4-134CFED3DF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1DE878-AF63-2449-BB71-1B30CC2ECCD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1C12DA-65B3-5746-857A-F1529557E8FB}"/>
              </a:ext>
            </a:extLst>
          </p:cNvPr>
          <p:cNvSpPr>
            <a:spLocks noGrp="1"/>
          </p:cNvSpPr>
          <p:nvPr>
            <p:ph type="dt" sz="half" idx="10"/>
          </p:nvPr>
        </p:nvSpPr>
        <p:spPr/>
        <p:txBody>
          <a:bodyPr/>
          <a:lstStyle/>
          <a:p>
            <a:fld id="{611187C9-15F3-AA4B-A12C-8BA069866E70}" type="datetimeFigureOut">
              <a:rPr lang="en-US" smtClean="0"/>
              <a:t>3/26/20</a:t>
            </a:fld>
            <a:endParaRPr lang="en-US"/>
          </a:p>
        </p:txBody>
      </p:sp>
      <p:sp>
        <p:nvSpPr>
          <p:cNvPr id="5" name="Footer Placeholder 4">
            <a:extLst>
              <a:ext uri="{FF2B5EF4-FFF2-40B4-BE49-F238E27FC236}">
                <a16:creationId xmlns:a16="http://schemas.microsoft.com/office/drawing/2014/main" id="{2AC75FBC-566D-AD4F-8385-8B3C5A120A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131AE9-C250-174C-9576-6D717AEA41F0}"/>
              </a:ext>
            </a:extLst>
          </p:cNvPr>
          <p:cNvSpPr>
            <a:spLocks noGrp="1"/>
          </p:cNvSpPr>
          <p:nvPr>
            <p:ph type="sldNum" sz="quarter" idx="12"/>
          </p:nvPr>
        </p:nvSpPr>
        <p:spPr/>
        <p:txBody>
          <a:bodyPr/>
          <a:lstStyle/>
          <a:p>
            <a:fld id="{5F7BC24E-7F57-6B4A-87A3-DDAF8F86605A}" type="slidenum">
              <a:rPr lang="en-US" smtClean="0"/>
              <a:t>‹#›</a:t>
            </a:fld>
            <a:endParaRPr lang="en-US"/>
          </a:p>
        </p:txBody>
      </p:sp>
    </p:spTree>
    <p:extLst>
      <p:ext uri="{BB962C8B-B14F-4D97-AF65-F5344CB8AC3E}">
        <p14:creationId xmlns:p14="http://schemas.microsoft.com/office/powerpoint/2010/main" val="4142353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FBAD0-E164-D549-9C53-AAB69EEC79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2223925-9144-1346-8007-3442EED97C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FB5B693-7BB0-AE4D-AC61-40146E4588F8}"/>
              </a:ext>
            </a:extLst>
          </p:cNvPr>
          <p:cNvSpPr>
            <a:spLocks noGrp="1"/>
          </p:cNvSpPr>
          <p:nvPr>
            <p:ph type="dt" sz="half" idx="10"/>
          </p:nvPr>
        </p:nvSpPr>
        <p:spPr/>
        <p:txBody>
          <a:bodyPr/>
          <a:lstStyle/>
          <a:p>
            <a:fld id="{611187C9-15F3-AA4B-A12C-8BA069866E70}" type="datetimeFigureOut">
              <a:rPr lang="en-US" smtClean="0"/>
              <a:t>3/26/20</a:t>
            </a:fld>
            <a:endParaRPr lang="en-US"/>
          </a:p>
        </p:txBody>
      </p:sp>
      <p:sp>
        <p:nvSpPr>
          <p:cNvPr id="5" name="Footer Placeholder 4">
            <a:extLst>
              <a:ext uri="{FF2B5EF4-FFF2-40B4-BE49-F238E27FC236}">
                <a16:creationId xmlns:a16="http://schemas.microsoft.com/office/drawing/2014/main" id="{0D040D94-0B1B-DA4B-B88B-94B1C70CF2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3449EC-65AE-D044-9BA7-698C2478D19A}"/>
              </a:ext>
            </a:extLst>
          </p:cNvPr>
          <p:cNvSpPr>
            <a:spLocks noGrp="1"/>
          </p:cNvSpPr>
          <p:nvPr>
            <p:ph type="sldNum" sz="quarter" idx="12"/>
          </p:nvPr>
        </p:nvSpPr>
        <p:spPr/>
        <p:txBody>
          <a:bodyPr/>
          <a:lstStyle/>
          <a:p>
            <a:fld id="{5F7BC24E-7F57-6B4A-87A3-DDAF8F86605A}" type="slidenum">
              <a:rPr lang="en-US" smtClean="0"/>
              <a:t>‹#›</a:t>
            </a:fld>
            <a:endParaRPr lang="en-US"/>
          </a:p>
        </p:txBody>
      </p:sp>
    </p:spTree>
    <p:extLst>
      <p:ext uri="{BB962C8B-B14F-4D97-AF65-F5344CB8AC3E}">
        <p14:creationId xmlns:p14="http://schemas.microsoft.com/office/powerpoint/2010/main" val="3559554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0F8D2-3570-0E42-BE8A-422C729EF8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EEB58C-3884-6349-901F-5D2A240110B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5EA101-0C45-CB4F-A918-9CABB04101B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061D0C-6E9E-E046-A139-3CEE762D9ADA}"/>
              </a:ext>
            </a:extLst>
          </p:cNvPr>
          <p:cNvSpPr>
            <a:spLocks noGrp="1"/>
          </p:cNvSpPr>
          <p:nvPr>
            <p:ph type="dt" sz="half" idx="10"/>
          </p:nvPr>
        </p:nvSpPr>
        <p:spPr/>
        <p:txBody>
          <a:bodyPr/>
          <a:lstStyle/>
          <a:p>
            <a:fld id="{611187C9-15F3-AA4B-A12C-8BA069866E70}" type="datetimeFigureOut">
              <a:rPr lang="en-US" smtClean="0"/>
              <a:t>3/26/20</a:t>
            </a:fld>
            <a:endParaRPr lang="en-US"/>
          </a:p>
        </p:txBody>
      </p:sp>
      <p:sp>
        <p:nvSpPr>
          <p:cNvPr id="6" name="Footer Placeholder 5">
            <a:extLst>
              <a:ext uri="{FF2B5EF4-FFF2-40B4-BE49-F238E27FC236}">
                <a16:creationId xmlns:a16="http://schemas.microsoft.com/office/drawing/2014/main" id="{1525A0B6-A26E-7644-B133-A8E15A09DF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B4C4C6-414E-6547-A91C-B2662438CEFE}"/>
              </a:ext>
            </a:extLst>
          </p:cNvPr>
          <p:cNvSpPr>
            <a:spLocks noGrp="1"/>
          </p:cNvSpPr>
          <p:nvPr>
            <p:ph type="sldNum" sz="quarter" idx="12"/>
          </p:nvPr>
        </p:nvSpPr>
        <p:spPr/>
        <p:txBody>
          <a:bodyPr/>
          <a:lstStyle/>
          <a:p>
            <a:fld id="{5F7BC24E-7F57-6B4A-87A3-DDAF8F86605A}" type="slidenum">
              <a:rPr lang="en-US" smtClean="0"/>
              <a:t>‹#›</a:t>
            </a:fld>
            <a:endParaRPr lang="en-US"/>
          </a:p>
        </p:txBody>
      </p:sp>
    </p:spTree>
    <p:extLst>
      <p:ext uri="{BB962C8B-B14F-4D97-AF65-F5344CB8AC3E}">
        <p14:creationId xmlns:p14="http://schemas.microsoft.com/office/powerpoint/2010/main" val="3374027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448E7-0B05-0F4B-B0A8-88E37A4BC6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630265-DDB9-A240-90C4-F4BCCC8247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90C1EF3-9111-DC4D-8E74-AA80D444B05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816749-991D-1C4F-B974-2AD79B651E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D17A15F-04D2-5C42-9AC0-B9A3C71A9E7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15B6B5-980D-B441-BB49-CA2DCF02A728}"/>
              </a:ext>
            </a:extLst>
          </p:cNvPr>
          <p:cNvSpPr>
            <a:spLocks noGrp="1"/>
          </p:cNvSpPr>
          <p:nvPr>
            <p:ph type="dt" sz="half" idx="10"/>
          </p:nvPr>
        </p:nvSpPr>
        <p:spPr/>
        <p:txBody>
          <a:bodyPr/>
          <a:lstStyle/>
          <a:p>
            <a:fld id="{611187C9-15F3-AA4B-A12C-8BA069866E70}" type="datetimeFigureOut">
              <a:rPr lang="en-US" smtClean="0"/>
              <a:t>3/26/20</a:t>
            </a:fld>
            <a:endParaRPr lang="en-US"/>
          </a:p>
        </p:txBody>
      </p:sp>
      <p:sp>
        <p:nvSpPr>
          <p:cNvPr id="8" name="Footer Placeholder 7">
            <a:extLst>
              <a:ext uri="{FF2B5EF4-FFF2-40B4-BE49-F238E27FC236}">
                <a16:creationId xmlns:a16="http://schemas.microsoft.com/office/drawing/2014/main" id="{B6E9C9DF-9D85-BE4E-B1C3-40CBA81D3D8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2F7197C-AD54-9A4E-8621-B73C0EC225A0}"/>
              </a:ext>
            </a:extLst>
          </p:cNvPr>
          <p:cNvSpPr>
            <a:spLocks noGrp="1"/>
          </p:cNvSpPr>
          <p:nvPr>
            <p:ph type="sldNum" sz="quarter" idx="12"/>
          </p:nvPr>
        </p:nvSpPr>
        <p:spPr/>
        <p:txBody>
          <a:bodyPr/>
          <a:lstStyle/>
          <a:p>
            <a:fld id="{5F7BC24E-7F57-6B4A-87A3-DDAF8F86605A}" type="slidenum">
              <a:rPr lang="en-US" smtClean="0"/>
              <a:t>‹#›</a:t>
            </a:fld>
            <a:endParaRPr lang="en-US"/>
          </a:p>
        </p:txBody>
      </p:sp>
    </p:spTree>
    <p:extLst>
      <p:ext uri="{BB962C8B-B14F-4D97-AF65-F5344CB8AC3E}">
        <p14:creationId xmlns:p14="http://schemas.microsoft.com/office/powerpoint/2010/main" val="3004433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0A4F6-9B49-504E-9367-FD8086A236C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B231211-16E1-164C-B25E-8CD545036F20}"/>
              </a:ext>
            </a:extLst>
          </p:cNvPr>
          <p:cNvSpPr>
            <a:spLocks noGrp="1"/>
          </p:cNvSpPr>
          <p:nvPr>
            <p:ph type="dt" sz="half" idx="10"/>
          </p:nvPr>
        </p:nvSpPr>
        <p:spPr/>
        <p:txBody>
          <a:bodyPr/>
          <a:lstStyle/>
          <a:p>
            <a:fld id="{611187C9-15F3-AA4B-A12C-8BA069866E70}" type="datetimeFigureOut">
              <a:rPr lang="en-US" smtClean="0"/>
              <a:t>3/26/20</a:t>
            </a:fld>
            <a:endParaRPr lang="en-US"/>
          </a:p>
        </p:txBody>
      </p:sp>
      <p:sp>
        <p:nvSpPr>
          <p:cNvPr id="4" name="Footer Placeholder 3">
            <a:extLst>
              <a:ext uri="{FF2B5EF4-FFF2-40B4-BE49-F238E27FC236}">
                <a16:creationId xmlns:a16="http://schemas.microsoft.com/office/drawing/2014/main" id="{5BBBCD41-9723-4546-BD93-D510949F8D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E98C69E-B968-6248-BF01-CDD21858034D}"/>
              </a:ext>
            </a:extLst>
          </p:cNvPr>
          <p:cNvSpPr>
            <a:spLocks noGrp="1"/>
          </p:cNvSpPr>
          <p:nvPr>
            <p:ph type="sldNum" sz="quarter" idx="12"/>
          </p:nvPr>
        </p:nvSpPr>
        <p:spPr/>
        <p:txBody>
          <a:bodyPr/>
          <a:lstStyle/>
          <a:p>
            <a:fld id="{5F7BC24E-7F57-6B4A-87A3-DDAF8F86605A}" type="slidenum">
              <a:rPr lang="en-US" smtClean="0"/>
              <a:t>‹#›</a:t>
            </a:fld>
            <a:endParaRPr lang="en-US"/>
          </a:p>
        </p:txBody>
      </p:sp>
    </p:spTree>
    <p:extLst>
      <p:ext uri="{BB962C8B-B14F-4D97-AF65-F5344CB8AC3E}">
        <p14:creationId xmlns:p14="http://schemas.microsoft.com/office/powerpoint/2010/main" val="2108906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4FFFD1-1AD4-1244-BDCE-D8CDDA48ABFB}"/>
              </a:ext>
            </a:extLst>
          </p:cNvPr>
          <p:cNvSpPr>
            <a:spLocks noGrp="1"/>
          </p:cNvSpPr>
          <p:nvPr>
            <p:ph type="dt" sz="half" idx="10"/>
          </p:nvPr>
        </p:nvSpPr>
        <p:spPr/>
        <p:txBody>
          <a:bodyPr/>
          <a:lstStyle/>
          <a:p>
            <a:fld id="{611187C9-15F3-AA4B-A12C-8BA069866E70}" type="datetimeFigureOut">
              <a:rPr lang="en-US" smtClean="0"/>
              <a:t>3/26/20</a:t>
            </a:fld>
            <a:endParaRPr lang="en-US"/>
          </a:p>
        </p:txBody>
      </p:sp>
      <p:sp>
        <p:nvSpPr>
          <p:cNvPr id="3" name="Footer Placeholder 2">
            <a:extLst>
              <a:ext uri="{FF2B5EF4-FFF2-40B4-BE49-F238E27FC236}">
                <a16:creationId xmlns:a16="http://schemas.microsoft.com/office/drawing/2014/main" id="{3EFDD7B0-FA4C-3D46-A5BF-E60FEDC39FF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F95E6AA-6D16-E64E-ACBC-E6D9BDDD9EE8}"/>
              </a:ext>
            </a:extLst>
          </p:cNvPr>
          <p:cNvSpPr>
            <a:spLocks noGrp="1"/>
          </p:cNvSpPr>
          <p:nvPr>
            <p:ph type="sldNum" sz="quarter" idx="12"/>
          </p:nvPr>
        </p:nvSpPr>
        <p:spPr/>
        <p:txBody>
          <a:bodyPr/>
          <a:lstStyle/>
          <a:p>
            <a:fld id="{5F7BC24E-7F57-6B4A-87A3-DDAF8F86605A}" type="slidenum">
              <a:rPr lang="en-US" smtClean="0"/>
              <a:t>‹#›</a:t>
            </a:fld>
            <a:endParaRPr lang="en-US"/>
          </a:p>
        </p:txBody>
      </p:sp>
    </p:spTree>
    <p:extLst>
      <p:ext uri="{BB962C8B-B14F-4D97-AF65-F5344CB8AC3E}">
        <p14:creationId xmlns:p14="http://schemas.microsoft.com/office/powerpoint/2010/main" val="3747458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AEAF1-E024-6641-9DC1-EAAA781C28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F21498D-B153-FB44-9121-C2916A0BCB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FCEF04C-304D-9C4E-BE37-161C826C1F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08940B9-F031-3F49-8084-0D0293DCA0A3}"/>
              </a:ext>
            </a:extLst>
          </p:cNvPr>
          <p:cNvSpPr>
            <a:spLocks noGrp="1"/>
          </p:cNvSpPr>
          <p:nvPr>
            <p:ph type="dt" sz="half" idx="10"/>
          </p:nvPr>
        </p:nvSpPr>
        <p:spPr/>
        <p:txBody>
          <a:bodyPr/>
          <a:lstStyle/>
          <a:p>
            <a:fld id="{611187C9-15F3-AA4B-A12C-8BA069866E70}" type="datetimeFigureOut">
              <a:rPr lang="en-US" smtClean="0"/>
              <a:t>3/26/20</a:t>
            </a:fld>
            <a:endParaRPr lang="en-US"/>
          </a:p>
        </p:txBody>
      </p:sp>
      <p:sp>
        <p:nvSpPr>
          <p:cNvPr id="6" name="Footer Placeholder 5">
            <a:extLst>
              <a:ext uri="{FF2B5EF4-FFF2-40B4-BE49-F238E27FC236}">
                <a16:creationId xmlns:a16="http://schemas.microsoft.com/office/drawing/2014/main" id="{9440AF5B-35F2-944D-AEE1-BAF23BDDF3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27AF62-4454-614E-9153-4E074B0751E4}"/>
              </a:ext>
            </a:extLst>
          </p:cNvPr>
          <p:cNvSpPr>
            <a:spLocks noGrp="1"/>
          </p:cNvSpPr>
          <p:nvPr>
            <p:ph type="sldNum" sz="quarter" idx="12"/>
          </p:nvPr>
        </p:nvSpPr>
        <p:spPr/>
        <p:txBody>
          <a:bodyPr/>
          <a:lstStyle/>
          <a:p>
            <a:fld id="{5F7BC24E-7F57-6B4A-87A3-DDAF8F86605A}" type="slidenum">
              <a:rPr lang="en-US" smtClean="0"/>
              <a:t>‹#›</a:t>
            </a:fld>
            <a:endParaRPr lang="en-US"/>
          </a:p>
        </p:txBody>
      </p:sp>
    </p:spTree>
    <p:extLst>
      <p:ext uri="{BB962C8B-B14F-4D97-AF65-F5344CB8AC3E}">
        <p14:creationId xmlns:p14="http://schemas.microsoft.com/office/powerpoint/2010/main" val="2368501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5EECC-9FBC-D543-956A-AEC459AC05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E32E9C-2A76-A74A-924D-881E4C961A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63A71A-53D4-D34C-910D-38CF4A553E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365FCE4-ECEF-DD4B-AEF7-E275F08FD37D}"/>
              </a:ext>
            </a:extLst>
          </p:cNvPr>
          <p:cNvSpPr>
            <a:spLocks noGrp="1"/>
          </p:cNvSpPr>
          <p:nvPr>
            <p:ph type="dt" sz="half" idx="10"/>
          </p:nvPr>
        </p:nvSpPr>
        <p:spPr/>
        <p:txBody>
          <a:bodyPr/>
          <a:lstStyle/>
          <a:p>
            <a:fld id="{611187C9-15F3-AA4B-A12C-8BA069866E70}" type="datetimeFigureOut">
              <a:rPr lang="en-US" smtClean="0"/>
              <a:t>3/26/20</a:t>
            </a:fld>
            <a:endParaRPr lang="en-US"/>
          </a:p>
        </p:txBody>
      </p:sp>
      <p:sp>
        <p:nvSpPr>
          <p:cNvPr id="6" name="Footer Placeholder 5">
            <a:extLst>
              <a:ext uri="{FF2B5EF4-FFF2-40B4-BE49-F238E27FC236}">
                <a16:creationId xmlns:a16="http://schemas.microsoft.com/office/drawing/2014/main" id="{7C1079FE-6DBA-8E46-8CCD-05A607D909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7BE455-F1A3-3747-B351-2D918B9D7596}"/>
              </a:ext>
            </a:extLst>
          </p:cNvPr>
          <p:cNvSpPr>
            <a:spLocks noGrp="1"/>
          </p:cNvSpPr>
          <p:nvPr>
            <p:ph type="sldNum" sz="quarter" idx="12"/>
          </p:nvPr>
        </p:nvSpPr>
        <p:spPr/>
        <p:txBody>
          <a:bodyPr/>
          <a:lstStyle/>
          <a:p>
            <a:fld id="{5F7BC24E-7F57-6B4A-87A3-DDAF8F86605A}" type="slidenum">
              <a:rPr lang="en-US" smtClean="0"/>
              <a:t>‹#›</a:t>
            </a:fld>
            <a:endParaRPr lang="en-US"/>
          </a:p>
        </p:txBody>
      </p:sp>
    </p:spTree>
    <p:extLst>
      <p:ext uri="{BB962C8B-B14F-4D97-AF65-F5344CB8AC3E}">
        <p14:creationId xmlns:p14="http://schemas.microsoft.com/office/powerpoint/2010/main" val="3006472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CABF2-40C5-3445-B21C-928BC30A899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0AC84D-20C3-2543-B0CD-31BD2651EBE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E24D85-FF90-7D41-B377-618C4D2A5611}"/>
              </a:ext>
            </a:extLst>
          </p:cNvPr>
          <p:cNvSpPr>
            <a:spLocks noGrp="1"/>
          </p:cNvSpPr>
          <p:nvPr>
            <p:ph type="dt" sz="half" idx="10"/>
          </p:nvPr>
        </p:nvSpPr>
        <p:spPr/>
        <p:txBody>
          <a:bodyPr/>
          <a:lstStyle/>
          <a:p>
            <a:fld id="{611187C9-15F3-AA4B-A12C-8BA069866E70}" type="datetimeFigureOut">
              <a:rPr lang="en-US" smtClean="0"/>
              <a:t>3/26/20</a:t>
            </a:fld>
            <a:endParaRPr lang="en-US"/>
          </a:p>
        </p:txBody>
      </p:sp>
      <p:sp>
        <p:nvSpPr>
          <p:cNvPr id="5" name="Footer Placeholder 4">
            <a:extLst>
              <a:ext uri="{FF2B5EF4-FFF2-40B4-BE49-F238E27FC236}">
                <a16:creationId xmlns:a16="http://schemas.microsoft.com/office/drawing/2014/main" id="{FC027660-6A63-2748-84D5-FF7345023E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9F2790-16AD-6645-9864-9E149A9CF296}"/>
              </a:ext>
            </a:extLst>
          </p:cNvPr>
          <p:cNvSpPr>
            <a:spLocks noGrp="1"/>
          </p:cNvSpPr>
          <p:nvPr>
            <p:ph type="sldNum" sz="quarter" idx="12"/>
          </p:nvPr>
        </p:nvSpPr>
        <p:spPr/>
        <p:txBody>
          <a:bodyPr/>
          <a:lstStyle/>
          <a:p>
            <a:fld id="{5F7BC24E-7F57-6B4A-87A3-DDAF8F86605A}" type="slidenum">
              <a:rPr lang="en-US" smtClean="0"/>
              <a:t>‹#›</a:t>
            </a:fld>
            <a:endParaRPr lang="en-US"/>
          </a:p>
        </p:txBody>
      </p:sp>
    </p:spTree>
    <p:extLst>
      <p:ext uri="{BB962C8B-B14F-4D97-AF65-F5344CB8AC3E}">
        <p14:creationId xmlns:p14="http://schemas.microsoft.com/office/powerpoint/2010/main" val="3974554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26BB63-55D1-D846-BBBE-1811930F308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620F1E9-4CBB-544E-B97A-8D34909CE94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93DFD1-A99F-D748-B295-C3A8BA08FC98}"/>
              </a:ext>
            </a:extLst>
          </p:cNvPr>
          <p:cNvSpPr>
            <a:spLocks noGrp="1"/>
          </p:cNvSpPr>
          <p:nvPr>
            <p:ph type="dt" sz="half" idx="10"/>
          </p:nvPr>
        </p:nvSpPr>
        <p:spPr/>
        <p:txBody>
          <a:bodyPr/>
          <a:lstStyle/>
          <a:p>
            <a:fld id="{611187C9-15F3-AA4B-A12C-8BA069866E70}" type="datetimeFigureOut">
              <a:rPr lang="en-US" smtClean="0"/>
              <a:t>3/26/20</a:t>
            </a:fld>
            <a:endParaRPr lang="en-US"/>
          </a:p>
        </p:txBody>
      </p:sp>
      <p:sp>
        <p:nvSpPr>
          <p:cNvPr id="5" name="Footer Placeholder 4">
            <a:extLst>
              <a:ext uri="{FF2B5EF4-FFF2-40B4-BE49-F238E27FC236}">
                <a16:creationId xmlns:a16="http://schemas.microsoft.com/office/drawing/2014/main" id="{3D960194-0FEC-CC48-A77F-016661DD02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A82879-B48E-DD44-A43F-600A45A3E317}"/>
              </a:ext>
            </a:extLst>
          </p:cNvPr>
          <p:cNvSpPr>
            <a:spLocks noGrp="1"/>
          </p:cNvSpPr>
          <p:nvPr>
            <p:ph type="sldNum" sz="quarter" idx="12"/>
          </p:nvPr>
        </p:nvSpPr>
        <p:spPr/>
        <p:txBody>
          <a:bodyPr/>
          <a:lstStyle/>
          <a:p>
            <a:fld id="{5F7BC24E-7F57-6B4A-87A3-DDAF8F86605A}" type="slidenum">
              <a:rPr lang="en-US" smtClean="0"/>
              <a:t>‹#›</a:t>
            </a:fld>
            <a:endParaRPr lang="en-US"/>
          </a:p>
        </p:txBody>
      </p:sp>
    </p:spTree>
    <p:extLst>
      <p:ext uri="{BB962C8B-B14F-4D97-AF65-F5344CB8AC3E}">
        <p14:creationId xmlns:p14="http://schemas.microsoft.com/office/powerpoint/2010/main" val="4600569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549F6D-A4DB-7D4C-86A0-74C4BCEF63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5D577FC-1F3B-B44B-A867-7330F6AFB7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BE3A6A-8FAB-4A4B-A38D-BFBCC123B0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1187C9-15F3-AA4B-A12C-8BA069866E70}" type="datetimeFigureOut">
              <a:rPr lang="en-US" smtClean="0"/>
              <a:t>3/26/20</a:t>
            </a:fld>
            <a:endParaRPr lang="en-US"/>
          </a:p>
        </p:txBody>
      </p:sp>
      <p:sp>
        <p:nvSpPr>
          <p:cNvPr id="5" name="Footer Placeholder 4">
            <a:extLst>
              <a:ext uri="{FF2B5EF4-FFF2-40B4-BE49-F238E27FC236}">
                <a16:creationId xmlns:a16="http://schemas.microsoft.com/office/drawing/2014/main" id="{74FAE017-6A2B-2144-8866-9C5363B7D9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F83BF3D-E152-C446-AC02-37D97FF95B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7BC24E-7F57-6B4A-87A3-DDAF8F86605A}" type="slidenum">
              <a:rPr lang="en-US" smtClean="0"/>
              <a:t>‹#›</a:t>
            </a:fld>
            <a:endParaRPr lang="en-US"/>
          </a:p>
        </p:txBody>
      </p:sp>
    </p:spTree>
    <p:extLst>
      <p:ext uri="{BB962C8B-B14F-4D97-AF65-F5344CB8AC3E}">
        <p14:creationId xmlns:p14="http://schemas.microsoft.com/office/powerpoint/2010/main" val="32827739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4000" y="0"/>
            <a:ext cx="11696700" cy="7109639"/>
          </a:xfrm>
          <a:prstGeom prst="rect">
            <a:avLst/>
          </a:prstGeom>
          <a:noFill/>
        </p:spPr>
        <p:txBody>
          <a:bodyPr wrap="square" rtlCol="0">
            <a:spAutoFit/>
          </a:bodyPr>
          <a:lstStyle/>
          <a:p>
            <a:r>
              <a:rPr lang="en-US" sz="1900" b="1" dirty="0"/>
              <a:t>Act I.</a:t>
            </a:r>
            <a:endParaRPr lang="en-US" sz="1900" dirty="0"/>
          </a:p>
          <a:p>
            <a:r>
              <a:rPr lang="en-US" sz="1900" dirty="0"/>
              <a:t>Prospero, a magician, creates a storm that causes Alonso (the King of Naples), and his men to shipwreck on an island. We learn that Prospero was once the Duke of Milan but was banished to this island with his daughter, Miranda, by Antonio, his brother who took over Prospero's dukedom.</a:t>
            </a:r>
          </a:p>
          <a:p>
            <a:endParaRPr lang="en-US" sz="1900" dirty="0"/>
          </a:p>
          <a:p>
            <a:r>
              <a:rPr lang="en-US" sz="1900" dirty="0"/>
              <a:t>We are introduced to Ariel, Prospero's magic fairy-servant and to Caliban, a slave and “savage.” Ariel leads Ferdinand, the King’s son, to Miranda and the two immediately fall in love. </a:t>
            </a:r>
          </a:p>
          <a:p>
            <a:endParaRPr lang="en-US" sz="1900" b="1" dirty="0"/>
          </a:p>
          <a:p>
            <a:r>
              <a:rPr lang="en-US" sz="1900" b="1" dirty="0"/>
              <a:t>Act II.</a:t>
            </a:r>
            <a:endParaRPr lang="en-US" sz="1900" dirty="0"/>
          </a:p>
          <a:p>
            <a:r>
              <a:rPr lang="en-US" sz="1900" dirty="0"/>
              <a:t>The rest of the shipwreck survivors wake up on the island. Ariel's song puts them all to sleep except for Sebastian and Antonio. Antonio who usurped his brother Prospero as Duke of Milan manipulates Sebastian into doing the same thing by replacing King Alonso. The two are about to kill Alonso in his sleep but Ariel awakens everyone.</a:t>
            </a:r>
          </a:p>
          <a:p>
            <a:endParaRPr lang="en-US" sz="1900" dirty="0"/>
          </a:p>
          <a:p>
            <a:r>
              <a:rPr lang="en-US" sz="1900" dirty="0"/>
              <a:t>Trinculo, a jester on the ship, discovers Caliban and quickly realizes that such a “savage” would earn a fortune for him as a sideshow novelty in England. Stephano, Trinculo's friend, gives Caliban alcohol, causing Caliban to think Stephano is more powerful than Prospero. The three men set off together later deciding to kill Prospero...</a:t>
            </a:r>
          </a:p>
          <a:p>
            <a:endParaRPr lang="en-US" sz="1900" b="1" dirty="0"/>
          </a:p>
          <a:p>
            <a:r>
              <a:rPr lang="en-US" sz="1900" b="1" dirty="0"/>
              <a:t>Act III.</a:t>
            </a:r>
            <a:endParaRPr lang="en-US" sz="1900" dirty="0"/>
          </a:p>
          <a:p>
            <a:r>
              <a:rPr lang="en-US" sz="1900" dirty="0"/>
              <a:t>Ferdinand and Miranda express their deep love for one another. Ferdinand becomes engaged to Miranda.</a:t>
            </a:r>
          </a:p>
          <a:p>
            <a:r>
              <a:rPr lang="en-US" sz="1900" dirty="0"/>
              <a:t>Meanwhile, Caliban succeeds in convincing Stephano into killing Prospero and taking over the island and suggests several gruesome ways of killing Prospero. Ariel lures the group away from Prospero. Alonso and his men witness a banquet on the island but it is an illusion. Ariel returns and criticizes Alonso, Antonio, and Sebastian for their roles in exiling Prospero.</a:t>
            </a:r>
          </a:p>
          <a:p>
            <a:endParaRPr lang="en-US" sz="1900" dirty="0"/>
          </a:p>
        </p:txBody>
      </p:sp>
    </p:spTree>
    <p:extLst>
      <p:ext uri="{BB962C8B-B14F-4D97-AF65-F5344CB8AC3E}">
        <p14:creationId xmlns:p14="http://schemas.microsoft.com/office/powerpoint/2010/main" val="1866085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2300" y="381000"/>
            <a:ext cx="11379200" cy="6217087"/>
          </a:xfrm>
          <a:prstGeom prst="rect">
            <a:avLst/>
          </a:prstGeom>
          <a:noFill/>
        </p:spPr>
        <p:txBody>
          <a:bodyPr wrap="square" rtlCol="0">
            <a:spAutoFit/>
          </a:bodyPr>
          <a:lstStyle/>
          <a:p>
            <a:endParaRPr lang="en-US" sz="2000" b="1" dirty="0"/>
          </a:p>
          <a:p>
            <a:r>
              <a:rPr lang="en-US" sz="2000" b="1" dirty="0"/>
              <a:t>Act IV.</a:t>
            </a:r>
            <a:endParaRPr lang="en-US" sz="2000" dirty="0"/>
          </a:p>
          <a:p>
            <a:r>
              <a:rPr lang="en-US" sz="2000" dirty="0"/>
              <a:t>Prospero tells Ferdinand that he will give his daughter's hand in marriage to him. He conjures up a beautiful, mythical, illusory party to celebrate, complete with goddesses and nymphs.</a:t>
            </a:r>
          </a:p>
          <a:p>
            <a:endParaRPr lang="en-US" sz="2000" dirty="0"/>
          </a:p>
          <a:p>
            <a:r>
              <a:rPr lang="en-US" sz="2000" dirty="0"/>
              <a:t>Prospero instructs Ariel to lead the shipwrecked men to him. Remembering Stephano, Caliban and Trinculo’s plan to kill him, Prospero has Ariel distract the drunken threesome.</a:t>
            </a:r>
          </a:p>
          <a:p>
            <a:endParaRPr lang="en-US" sz="2000" b="1" dirty="0"/>
          </a:p>
          <a:p>
            <a:r>
              <a:rPr lang="en-US" sz="2000" b="1" dirty="0"/>
              <a:t>Act V.</a:t>
            </a:r>
            <a:endParaRPr lang="en-US" sz="2000" dirty="0"/>
          </a:p>
          <a:p>
            <a:r>
              <a:rPr lang="en-US" sz="2000" dirty="0"/>
              <a:t>Prospero brings everyone except Stephano, Caliban and Trinculo before him and reprimands the men who exiled him. He decides to forgive them all. </a:t>
            </a:r>
          </a:p>
          <a:p>
            <a:endParaRPr lang="en-US" sz="2000" dirty="0"/>
          </a:p>
          <a:p>
            <a:r>
              <a:rPr lang="en-US" sz="2000" dirty="0"/>
              <a:t>King Alonso is overjoyed to see his son, Ferdinand, is alive, and learns of Ferdinand's engagement to Miranda.</a:t>
            </a:r>
          </a:p>
          <a:p>
            <a:r>
              <a:rPr lang="en-US" sz="2000" dirty="0"/>
              <a:t>Prospero forgives Stephano and Trinculo and Caliban Prospero announces that in the morning they will all set sail for Naples. Ariel is set free.</a:t>
            </a:r>
          </a:p>
          <a:p>
            <a:endParaRPr lang="en-US" sz="2000" dirty="0"/>
          </a:p>
          <a:p>
            <a:r>
              <a:rPr lang="en-US" sz="2000" b="1" dirty="0"/>
              <a:t>Epilogue:</a:t>
            </a:r>
            <a:endParaRPr lang="en-US" sz="2000" dirty="0"/>
          </a:p>
          <a:p>
            <a:r>
              <a:rPr lang="en-US" sz="2000" dirty="0"/>
              <a:t>Prospero asks the audience to free him to travel back to Naples.</a:t>
            </a:r>
          </a:p>
          <a:p>
            <a:endParaRPr lang="en-US" dirty="0"/>
          </a:p>
        </p:txBody>
      </p:sp>
    </p:spTree>
    <p:extLst>
      <p:ext uri="{BB962C8B-B14F-4D97-AF65-F5344CB8AC3E}">
        <p14:creationId xmlns:p14="http://schemas.microsoft.com/office/powerpoint/2010/main" val="41299180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472</Words>
  <Application>Microsoft Macintosh PowerPoint</Application>
  <PresentationFormat>Widescreen</PresentationFormat>
  <Paragraphs>27</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Marla Zubel</dc:creator>
  <cp:lastModifiedBy>Marla Zubel</cp:lastModifiedBy>
  <cp:revision>1</cp:revision>
  <dcterms:created xsi:type="dcterms:W3CDTF">2020-03-26T19:13:28Z</dcterms:created>
  <dcterms:modified xsi:type="dcterms:W3CDTF">2020-03-26T19:13:52Z</dcterms:modified>
</cp:coreProperties>
</file>